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8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0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7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5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5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6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3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1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7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9BBA-8B2B-4CE7-9BB1-096BD0E7EF80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0B0F-9C81-4579-8878-37813CDF9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7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215516" y="2060848"/>
            <a:ext cx="87129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egoe Print" panose="02000600000000000000" pitchFamily="2" charset="0"/>
              </a:rPr>
              <a:t>Знакомство с игровыми пособиями В. В. </a:t>
            </a:r>
            <a:r>
              <a:rPr lang="ru-RU" sz="3200" b="1" cap="all" dirty="0" err="1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egoe Print" panose="02000600000000000000" pitchFamily="2" charset="0"/>
              </a:rPr>
              <a:t>Воскобовича</a:t>
            </a:r>
            <a:endParaRPr lang="ru-RU" sz="3200" b="1" cap="all" dirty="0">
              <a:ln w="381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4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xn--31-glc0beg.xn--p1ai/image/cache/data/voskobovich/ch_k1-600x6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048">
            <a:off x="91224" y="311177"/>
            <a:ext cx="3182282" cy="32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40" y="3811086"/>
            <a:ext cx="247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«Чудо Крестики»</a:t>
            </a:r>
          </a:p>
        </p:txBody>
      </p:sp>
      <p:sp>
        <p:nvSpPr>
          <p:cNvPr id="5" name="AutoShape 8" descr="https://robinzoniya.ru/wp-content/uploads/2018/04/img_0276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robinzoniya.ru/wp-content/uploads/2018/04/img_0276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i.ytimg.com/vi/V0yXshIxBbk/hqdefaul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6707" r="19346" b="6944"/>
          <a:stretch/>
        </p:blipFill>
        <p:spPr bwMode="auto">
          <a:xfrm>
            <a:off x="2720479" y="2721325"/>
            <a:ext cx="3199762" cy="318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0479" y="5774898"/>
            <a:ext cx="359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«Разноцветные лепестки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Ларчик»</a:t>
            </a:r>
          </a:p>
        </p:txBody>
      </p:sp>
      <p:pic>
        <p:nvPicPr>
          <p:cNvPr id="6158" name="Picture 14" descr="http://www.xn--c1ajbh3aoaed0c.xn--p1ai/image/cache/catalog/%D0%92%D0%BE%D1%81%D0%BA%D0%BE%D0%B1%D0%BE%D0%B2%D0%B8%D1%87/4e737475-b4bd-4247-b089-0f8de438a8e0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87">
            <a:off x="5674624" y="246466"/>
            <a:ext cx="3420768" cy="34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3905762"/>
            <a:ext cx="249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«Ёлочка Ларчик»</a:t>
            </a:r>
          </a:p>
        </p:txBody>
      </p:sp>
    </p:spTree>
    <p:extLst>
      <p:ext uri="{BB962C8B-B14F-4D97-AF65-F5344CB8AC3E}">
        <p14:creationId xmlns:p14="http://schemas.microsoft.com/office/powerpoint/2010/main" val="156368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oodentoys.ru/Content/Images/%D0%92%D0%BE%D1%81%D0%BA%D0%BE%D0%B1%D0%BE%D0%B2%D0%B8%D1%87/%D0%AD%D0%BA%D0%BE-001-6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075">
            <a:off x="-442638" y="-1463"/>
            <a:ext cx="4202832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853" y="428448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«Фонарики»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2" name="Picture 4" descr="http://woodentoys.ru/Content/Images/%D0%92%D0%BE%D1%81%D0%BA%D0%BE%D0%B1%D0%BE%D0%B2%D0%B8%D1%87/%D0%9F%D1%80%D0%B8-040-6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117">
            <a:off x="5137305" y="-41255"/>
            <a:ext cx="4282416" cy="42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0276" y="428449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«Фонарики Ларчик»</a:t>
            </a:r>
          </a:p>
        </p:txBody>
      </p:sp>
      <p:sp>
        <p:nvSpPr>
          <p:cNvPr id="6" name="AutoShape 6" descr="https://infodoski.ru/images/detailed/24/22_89jj-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Игра Воскобовича &quot;Шнур малыш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11083"/>
            <a:ext cx="3208476" cy="32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7251" y="6099562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«Шнур Малыш»</a:t>
            </a:r>
          </a:p>
        </p:txBody>
      </p:sp>
    </p:spTree>
    <p:extLst>
      <p:ext uri="{BB962C8B-B14F-4D97-AF65-F5344CB8AC3E}">
        <p14:creationId xmlns:p14="http://schemas.microsoft.com/office/powerpoint/2010/main" val="56521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0" y="476672"/>
            <a:ext cx="8352928" cy="252028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 за  внимание!</a:t>
            </a:r>
          </a:p>
        </p:txBody>
      </p:sp>
      <p:pic>
        <p:nvPicPr>
          <p:cNvPr id="6" name="Picture 4" descr="https://2.bp.blogspot.com/-M4Z366o6Alo/WpfqnBnNsNI/AAAAAAAAEn8/2gLtZl9aWQ4qYHeCJC52bzrv06rnIbpmACLcBGAs/s1600/%25D0%2593%25D0%25B5%25D0%25BB%25D0%25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37520"/>
            <a:ext cx="384252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6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32656"/>
            <a:ext cx="8136904" cy="55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 В. В.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огромную роль в дошкольном  образовании играют 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внедренные инновационные технологии. Так, одной из технологий, которую мы используем в нашем детском саду, являются развивающие игры  В. В.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Удивительный мир, забавных героев придумал  автор. Казалось бы, всё такое простое, лежит на поверхности, а сколько нового, интересного и познавательного узнаём. Давайте познакомимся с ними поближе!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280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31-glc0beg.xn--p1ai/image/cache/data/voskobovich/il/geo_1_pf-5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25442"/>
          <a:stretch/>
        </p:blipFill>
        <p:spPr bwMode="auto">
          <a:xfrm>
            <a:off x="322128" y="1004626"/>
            <a:ext cx="1351419" cy="25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857" y="3596815"/>
            <a:ext cx="177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«Малыш Гео»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7844" r="9750"/>
          <a:stretch/>
        </p:blipFill>
        <p:spPr>
          <a:xfrm>
            <a:off x="4451586" y="1162268"/>
            <a:ext cx="1719943" cy="2266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1942" y="3543299"/>
            <a:ext cx="193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«Пчёлка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Жужа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http://www.xn--c1ajbh3aoaed0c.xn--p1ai/image/cache/catalog/%D0%92%D0%BE%D1%81%D0%BA%D0%BE%D0%B1%D0%BE%D0%B2%D0%B8%D1%87/large_321b7405-a598-4466-81ca-e410dd2457b5-800x8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7667" r="13426" b="15744"/>
          <a:stretch/>
        </p:blipFill>
        <p:spPr bwMode="auto">
          <a:xfrm>
            <a:off x="361261" y="4003471"/>
            <a:ext cx="1569167" cy="20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33747" y="281810"/>
            <a:ext cx="4148878" cy="672345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Сказочные образы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98790"/>
            <a:ext cx="231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Незримка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Всюсь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032" name="Picture 8" descr="http://mstrana.ru/_mod_files/ce_images/eshop/f44d3459-b345-11e3-a0d9-90f652e2820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5375"/>
          <a:stretch/>
        </p:blipFill>
        <p:spPr bwMode="auto">
          <a:xfrm>
            <a:off x="6873695" y="1124820"/>
            <a:ext cx="1481879" cy="21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02125" y="3526969"/>
            <a:ext cx="1530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Околесик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4" name="Picture 10" descr="http://www.xn--c1ajbh3aoaed0c.xn--p1ai/image/cache/catalog/%D0%92%D0%BE%D1%81%D0%BA%D0%BE%D0%B1%D0%BE%D0%B2%D0%B8%D1%87/2260adc5-59bd-4f8d-adf9-9bd5f5b9f6ce-800x8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2140"/>
          <a:stretch/>
        </p:blipFill>
        <p:spPr bwMode="auto">
          <a:xfrm>
            <a:off x="2117804" y="1068314"/>
            <a:ext cx="1462954" cy="24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3768" y="3600994"/>
            <a:ext cx="1276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«Долька»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7838"/>
            <a:ext cx="1368152" cy="18783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7062" y="6185495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Мишик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40" name="Picture 16" descr="https://images.kz.prom.st/57014335_w200_h200_krab-kraby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60003"/>
            <a:ext cx="1959569" cy="19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41237" y="618549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«Краб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Крабыч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042" name="Picture 18" descr="http://xn--c1ajbh3aoaed0c.xn--p1ai/image/cache/catalog/%D0%92%D0%BE%D1%81%D0%BA%D0%BE%D0%B1%D0%BE%D0%B2%D0%B8%D1%87/5124c7ef-ccab-46b1-ad57-feab683b852d-800x8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0003"/>
            <a:ext cx="2221899" cy="22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79857" y="6228786"/>
            <a:ext cx="191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«Луч Владыка»</a:t>
            </a:r>
          </a:p>
        </p:txBody>
      </p:sp>
    </p:spTree>
    <p:extLst>
      <p:ext uri="{BB962C8B-B14F-4D97-AF65-F5344CB8AC3E}">
        <p14:creationId xmlns:p14="http://schemas.microsoft.com/office/powerpoint/2010/main" val="246113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32879"/>
            <a:ext cx="2184799" cy="2692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4946"/>
            <a:ext cx="1751639" cy="25001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27" y="363415"/>
            <a:ext cx="1966979" cy="2371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63416"/>
            <a:ext cx="2006419" cy="22402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938" y="2852936"/>
            <a:ext cx="111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Кохле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841" y="2851566"/>
            <a:ext cx="974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«Зеле»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2850" y="6113171"/>
            <a:ext cx="986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«Селе»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047" y="2862840"/>
            <a:ext cx="106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«Желе»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https://1.bp.blogspot.com/-Dy-PlwWvCU8/Wpfqn_v-UoI/AAAAAAAAEoI/YAh4NUblZzQLpSVpDAS0VLRwTYqLphOTgCLcBGAs/s1600/%25D0%259E%25D1%2585%25D0%25BB%25D0%25B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90" y="363415"/>
            <a:ext cx="1349560" cy="23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87457" y="2851075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Охле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2" name="Picture 4" descr="https://2.bp.blogspot.com/-M4Z366o6Alo/WpfqnBnNsNI/AAAAAAAAEn8/2gLtZl9aWQ4qYHeCJC52bzrv06rnIbpmACLcBGAs/s1600/%25D0%2593%25D0%25B5%25D0%25BB%25D0%25B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195108" cy="24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47664" y="6137024"/>
            <a:ext cx="939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«Геле»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6" name="Picture 8" descr="http://manyanya-dv.ru/components/com_virtuemart/shop_image/product/_________________5c91e06a7dc9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3" t="52058" r="4993" b="6799"/>
          <a:stretch/>
        </p:blipFill>
        <p:spPr bwMode="auto">
          <a:xfrm>
            <a:off x="6228509" y="3299744"/>
            <a:ext cx="2044608" cy="28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29198" y="6113171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«Фи»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1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xn--c1ajbh3aoaed0c.xn--p1ai/image/cache/catalog/%D0%92%D0%BE%D1%81%D0%BA%D0%BE%D0%B1%D0%BE%D0%B2%D0%B8%D1%87/ba0af7f9-648d-4dbc-bf94-74438d96c665-300x3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4653" r="11562"/>
          <a:stretch/>
        </p:blipFill>
        <p:spPr bwMode="auto">
          <a:xfrm>
            <a:off x="524878" y="422367"/>
            <a:ext cx="1800200" cy="24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179" y="2863041"/>
            <a:ext cx="248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«Галчонок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Каррчик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5" name="AutoShape 8" descr="https://robinzoniya.ru/wp-content/uploads/2018/04/3a75784f9fa546c57d91878dd8bc807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s://images.kz.prom.st/57017458_w200_h200_filimon-kotterf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998">
            <a:off x="3172930" y="257711"/>
            <a:ext cx="2630535" cy="263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4801" y="2866787"/>
            <a:ext cx="302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«Филимон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Коттерфильд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090" name="Picture 18" descr="http://xn--31-glc0beg.xn--p1ai/image/cache/data/voskobovich/Magnolik_m-600x6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9602" r="9761" b="6839"/>
          <a:stretch/>
        </p:blipFill>
        <p:spPr bwMode="auto">
          <a:xfrm>
            <a:off x="6516216" y="511192"/>
            <a:ext cx="1967099" cy="22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94380" y="2834032"/>
            <a:ext cx="15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Магнолик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092" name="Picture 20" descr="http://otlichniktk.ru/uploads/product/16812/17a26dbc_adf4_4f50_b7a4_bb256624805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6411" r="10724" b="29690"/>
          <a:stretch/>
        </p:blipFill>
        <p:spPr bwMode="auto">
          <a:xfrm>
            <a:off x="155575" y="4227282"/>
            <a:ext cx="3319538" cy="13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439" y="5963554"/>
            <a:ext cx="2155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«Гусеница Фифа»</a:t>
            </a:r>
          </a:p>
        </p:txBody>
      </p:sp>
      <p:pic>
        <p:nvPicPr>
          <p:cNvPr id="3098" name="Picture 26" descr="http://www.xn--c1ajbh3aoaed0c.xn--p1ai/image/cache/catalog/%D0%92%D0%BE%D1%81%D0%BA%D0%BE%D0%B1%D0%BE%D0%B2%D0%B8%D1%87/db8af248cf4fd9558d2b938e8cd48a94-300x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9" t="13342" r="19618" b="13896"/>
          <a:stretch/>
        </p:blipFill>
        <p:spPr bwMode="auto">
          <a:xfrm>
            <a:off x="3851920" y="3373597"/>
            <a:ext cx="2056642" cy="252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0789" y="5983508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«Китенок»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AutoShape 32" descr="http://robinzoniya.ru/wp-content/uploads/2018/04/69dd8281049663006c72c5b144136090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4" descr="http://robinzoniya.ru/wp-content/uploads/2018/04/69dd8281049663006c72c5b144136090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6" descr="http://robinzoniya.ru/wp-content/uploads/2018/04/69dd8281049663006c72c5b144136090-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8" descr="http://robinzoniya.ru/wp-content/uploads/2018/04/69dd8281049663006c72c5b144136090-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0" descr="https://static-eu.insales.ru/images/products/1/516/221413892/d3d90789-ed0c-43dc-83ce-dd6cc3d49d08-500x500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2" descr="https://static-eu.insales.ru/images/products/1/516/221413892/d3d90789-ed0c-43dc-83ce-dd6cc3d49d08-500x500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robinzoniya.ru/wp-content/uploads/2018/04/3a75784f9fa546c57d91878dd8bc8071-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robinzoniya.ru/wp-content/uploads/2018/04/3a75784f9fa546c57d91878dd8bc8071-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geokont.ru/image/cache/catalog/catalog/2016_03_09/e340eb87-5c89-4d07-886a-771d73e0d737-200x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96" y="3679122"/>
            <a:ext cx="2484487" cy="24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94380" y="6015588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«Лопушок»</a:t>
            </a:r>
          </a:p>
        </p:txBody>
      </p:sp>
    </p:spTree>
    <p:extLst>
      <p:ext uri="{BB962C8B-B14F-4D97-AF65-F5344CB8AC3E}">
        <p14:creationId xmlns:p14="http://schemas.microsoft.com/office/powerpoint/2010/main" val="208371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xn--c1ajbh3aoaed0c.xn--p1ai/image/cache/catalog/%D0%92%D0%BE%D1%81%D0%BA%D0%BE%D0%B1%D0%BE%D0%B2%D0%B8%D1%87/vos_064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" y="0"/>
            <a:ext cx="2592390" cy="25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489098"/>
            <a:ext cx="12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«Паучок»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4" name="Picture 6" descr="http://xn--31-glc0beg.xn--p1ai/image/cache/data/voskobovich/skazochnyj_predmet_zolotoj_plod-400x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21412" r="7432" b="20302"/>
          <a:stretch/>
        </p:blipFill>
        <p:spPr bwMode="auto">
          <a:xfrm>
            <a:off x="6270511" y="3949558"/>
            <a:ext cx="2674899" cy="22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148" y="6192251"/>
            <a:ext cx="197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«Золотой плод»</a:t>
            </a:r>
          </a:p>
        </p:txBody>
      </p:sp>
      <p:pic>
        <p:nvPicPr>
          <p:cNvPr id="2056" name="Picture 8" descr="https://intelkot.ru/upload/2187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39" y="360898"/>
            <a:ext cx="2189312" cy="23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0851" y="2740858"/>
            <a:ext cx="1806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«Ворон Метр»</a:t>
            </a:r>
          </a:p>
        </p:txBody>
      </p:sp>
      <p:pic>
        <p:nvPicPr>
          <p:cNvPr id="2060" name="Picture 12" descr="https://www.td-detstvo.ru/upload/iblock/20c/20cc818586037651a926a442533d447f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8075" r="10717" b="26639"/>
          <a:stretch/>
        </p:blipFill>
        <p:spPr bwMode="auto">
          <a:xfrm>
            <a:off x="1377158" y="1836390"/>
            <a:ext cx="4511789" cy="376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1523666"/>
            <a:ext cx="2071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«Гусь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Океанкин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2941" y="5573056"/>
            <a:ext cx="1701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Матроскин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8378" y="5561741"/>
            <a:ext cx="125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Речкин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85" y="5397422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Озеркин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19942"/>
            <a:ext cx="5400600" cy="84881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Игровое пособие «Фиолетовый лес»</a:t>
            </a:r>
          </a:p>
        </p:txBody>
      </p:sp>
      <p:pic>
        <p:nvPicPr>
          <p:cNvPr id="5122" name="Picture 2" descr="https://cdn.smartytoys.ru/images/store/7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0916"/>
            <a:ext cx="7863401" cy="46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8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tikit.ru/wp-content/uploads/2012/01/razvitie_voskobovic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2040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573016"/>
            <a:ext cx="338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«Квадрат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Воскобовича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076" name="Picture 4" descr="https://azbukivedia.ru/wa-data/public/shop/products/91/07/791/images/3779/3779.97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5911580" cy="30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2852936"/>
            <a:ext cx="3635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«Черепашки Пирамидка»</a:t>
            </a:r>
          </a:p>
        </p:txBody>
      </p:sp>
    </p:spTree>
    <p:extLst>
      <p:ext uri="{BB962C8B-B14F-4D97-AF65-F5344CB8AC3E}">
        <p14:creationId xmlns:p14="http://schemas.microsoft.com/office/powerpoint/2010/main" val="334292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smartytoys.ru/images/store/779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30223"/>
            <a:ext cx="44291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38016"/>
            <a:ext cx="254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Логоформочки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00" name="Picture 4" descr="http://manyanya-dv.ru/components/com_virtuemart/shop_image/product/_________________564d1e6cb73a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67437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554651"/>
            <a:ext cx="339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Кораблик «Плюх-плюх»</a:t>
            </a:r>
          </a:p>
        </p:txBody>
      </p:sp>
    </p:spTree>
    <p:extLst>
      <p:ext uri="{BB962C8B-B14F-4D97-AF65-F5344CB8AC3E}">
        <p14:creationId xmlns:p14="http://schemas.microsoft.com/office/powerpoint/2010/main" val="4179809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Ryzen2020</cp:lastModifiedBy>
  <cp:revision>18</cp:revision>
  <dcterms:created xsi:type="dcterms:W3CDTF">2021-01-06T11:32:57Z</dcterms:created>
  <dcterms:modified xsi:type="dcterms:W3CDTF">2021-01-09T18:30:47Z</dcterms:modified>
</cp:coreProperties>
</file>